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5" autoAdjust="0"/>
    <p:restoredTop sz="86447" autoAdjust="0"/>
  </p:normalViewPr>
  <p:slideViewPr>
    <p:cSldViewPr>
      <p:cViewPr varScale="1">
        <p:scale>
          <a:sx n="68" d="100"/>
          <a:sy n="68" d="100"/>
        </p:scale>
        <p:origin x="-9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80E3C-B4DA-4B5B-972F-0CCED685EBF1}" type="datetimeFigureOut">
              <a:rPr lang="ru-RU" smtClean="0"/>
              <a:pPr/>
              <a:t>29.03.2010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3343F-E416-44B4-B925-078B31D54B1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43F-E416-44B4-B925-078B31D54B1E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BD2A-D2E9-40C8-8738-345D69E8D5C4}" type="datetimeFigureOut">
              <a:rPr lang="ru-RU" smtClean="0"/>
              <a:pPr/>
              <a:t>29.03.2010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355B-F79F-4835-A626-E147F09180C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BD2A-D2E9-40C8-8738-345D69E8D5C4}" type="datetimeFigureOut">
              <a:rPr lang="ru-RU" smtClean="0"/>
              <a:pPr/>
              <a:t>29.03.2010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355B-F79F-4835-A626-E147F09180C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BD2A-D2E9-40C8-8738-345D69E8D5C4}" type="datetimeFigureOut">
              <a:rPr lang="ru-RU" smtClean="0"/>
              <a:pPr/>
              <a:t>29.03.2010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355B-F79F-4835-A626-E147F09180C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BD2A-D2E9-40C8-8738-345D69E8D5C4}" type="datetimeFigureOut">
              <a:rPr lang="ru-RU" smtClean="0"/>
              <a:pPr/>
              <a:t>29.03.2010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355B-F79F-4835-A626-E147F09180C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BD2A-D2E9-40C8-8738-345D69E8D5C4}" type="datetimeFigureOut">
              <a:rPr lang="ru-RU" smtClean="0"/>
              <a:pPr/>
              <a:t>29.03.2010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355B-F79F-4835-A626-E147F09180C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BD2A-D2E9-40C8-8738-345D69E8D5C4}" type="datetimeFigureOut">
              <a:rPr lang="ru-RU" smtClean="0"/>
              <a:pPr/>
              <a:t>29.03.2010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355B-F79F-4835-A626-E147F09180C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BD2A-D2E9-40C8-8738-345D69E8D5C4}" type="datetimeFigureOut">
              <a:rPr lang="ru-RU" smtClean="0"/>
              <a:pPr/>
              <a:t>29.03.2010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355B-F79F-4835-A626-E147F09180C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BD2A-D2E9-40C8-8738-345D69E8D5C4}" type="datetimeFigureOut">
              <a:rPr lang="ru-RU" smtClean="0"/>
              <a:pPr/>
              <a:t>29.03.2010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355B-F79F-4835-A626-E147F09180C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BD2A-D2E9-40C8-8738-345D69E8D5C4}" type="datetimeFigureOut">
              <a:rPr lang="ru-RU" smtClean="0"/>
              <a:pPr/>
              <a:t>29.03.2010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355B-F79F-4835-A626-E147F09180C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BD2A-D2E9-40C8-8738-345D69E8D5C4}" type="datetimeFigureOut">
              <a:rPr lang="ru-RU" smtClean="0"/>
              <a:pPr/>
              <a:t>29.03.2010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355B-F79F-4835-A626-E147F09180C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BD2A-D2E9-40C8-8738-345D69E8D5C4}" type="datetimeFigureOut">
              <a:rPr lang="ru-RU" smtClean="0"/>
              <a:pPr/>
              <a:t>29.03.2010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8D1355B-F79F-4835-A626-E147F09180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306BD2A-D2E9-40C8-8738-345D69E8D5C4}" type="datetimeFigureOut">
              <a:rPr lang="ru-RU" smtClean="0"/>
              <a:pPr/>
              <a:t>29.03.2010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8D1355B-F79F-4835-A626-E147F09180C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Совет молодых семей района «СОКОЛЬНИКИ»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Общественная организация </a:t>
            </a:r>
          </a:p>
          <a:p>
            <a:r>
              <a:rPr lang="ru-RU" dirty="0" smtClean="0"/>
              <a:t>создана 17 ноября 2008 года.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Турнир парных танцев по </a:t>
            </a:r>
            <a:r>
              <a:rPr lang="ru-RU" sz="4400" dirty="0" err="1" smtClean="0"/>
              <a:t>Хастл</a:t>
            </a:r>
            <a:endParaRPr lang="ru-RU" sz="4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Организуем досуг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 Black" pitchFamily="34" charset="0"/>
              </a:rPr>
              <a:t>Женский клуб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Совет молодых семей района «СОКОЛЬНИКИ»</a:t>
            </a:r>
            <a:br>
              <a:rPr lang="ru-RU" sz="3200" dirty="0" smtClean="0"/>
            </a:br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Constantia" pitchFamily="18" charset="0"/>
                <a:ea typeface="Batang" pitchFamily="18" charset="-127"/>
              </a:rPr>
              <a:t>*СМС*</a:t>
            </a:r>
            <a:b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Constantia" pitchFamily="18" charset="0"/>
                <a:ea typeface="Batang" pitchFamily="18" charset="-127"/>
              </a:rPr>
            </a:b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«Если не мы, то кто поможет нам сделать нашу жизнь интересной?»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Book Antiqua" pitchFamily="18" charset="0"/>
              <a:ea typeface="Batang" pitchFamily="18" charset="-127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571480"/>
            <a:ext cx="7772400" cy="1362456"/>
          </a:xfrm>
        </p:spPr>
        <p:txBody>
          <a:bodyPr/>
          <a:lstStyle/>
          <a:p>
            <a:pPr algn="ctr"/>
            <a:r>
              <a:rPr lang="ru-RU" sz="2800" dirty="0" smtClean="0"/>
              <a:t>Совет молодых семей района «СОКОЛЬНИКИ»</a:t>
            </a:r>
            <a:br>
              <a:rPr lang="ru-RU" sz="2800" dirty="0" smtClean="0"/>
            </a:b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Constantia" pitchFamily="18" charset="0"/>
                <a:ea typeface="Batang" pitchFamily="18" charset="-127"/>
              </a:rPr>
              <a:t>*СМС*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75000"/>
                  </a:schemeClr>
                </a:solidFill>
              </a:rPr>
              <a:t>Рейд по магазинам </a:t>
            </a:r>
          </a:p>
          <a:p>
            <a:pPr algn="ctr"/>
            <a:r>
              <a:rPr lang="ru-RU" sz="4400" dirty="0" smtClean="0">
                <a:solidFill>
                  <a:schemeClr val="bg2">
                    <a:lumMod val="75000"/>
                  </a:schemeClr>
                </a:solidFill>
              </a:rPr>
              <a:t>« Не продавайте нашим детям спиртное и сигареты»</a:t>
            </a:r>
            <a:endParaRPr lang="ru-RU" sz="4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63279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+mn-lt"/>
              </a:rPr>
              <a:t>Поздравление с Новым годом детей с ограниченными возможностями и детей находящихся под опекой</a:t>
            </a:r>
            <a:endParaRPr lang="ru-RU" sz="3200" b="1" dirty="0">
              <a:latin typeface="+mn-lt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err="1" smtClean="0">
                <a:latin typeface="Arial Black" pitchFamily="34" charset="0"/>
              </a:rPr>
              <a:t>Масленница</a:t>
            </a:r>
            <a:endParaRPr lang="ru-RU" sz="6000" dirty="0"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Конкурс рисунков «Мир вокруг нас»</a:t>
            </a:r>
            <a:endParaRPr lang="ru-RU" sz="4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Book Antiqua" pitchFamily="18" charset="0"/>
              </a:rPr>
              <a:t>Теплоходная прогулка</a:t>
            </a:r>
            <a:endParaRPr lang="ru-RU" sz="5400" b="1" dirty="0">
              <a:latin typeface="Book Antiqu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Победители конкурса «Мир вокруг нас»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Было весело!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22786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22191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Book Antiqua" pitchFamily="18" charset="0"/>
              </a:rPr>
              <a:t>Открытие игровой комнаты </a:t>
            </a:r>
            <a:br>
              <a:rPr lang="ru-RU" sz="4400" dirty="0" smtClean="0">
                <a:latin typeface="Book Antiqua" pitchFamily="18" charset="0"/>
              </a:rPr>
            </a:br>
            <a:r>
              <a:rPr lang="ru-RU" sz="4400" dirty="0" smtClean="0">
                <a:latin typeface="Book Antiqua" pitchFamily="18" charset="0"/>
              </a:rPr>
              <a:t>«В помощь маме»</a:t>
            </a:r>
            <a:endParaRPr lang="ru-RU" sz="4400" dirty="0">
              <a:latin typeface="Book Antiqua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34704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+mn-lt"/>
              </a:rPr>
              <a:t>Организована психологическая помощь семьям совместно с московской службой психологической помощи населения</a:t>
            </a:r>
            <a:endParaRPr lang="ru-RU" sz="3200" dirty="0">
              <a:latin typeface="+mn-lt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172</TotalTime>
  <Words>98</Words>
  <Application>Microsoft Office PowerPoint</Application>
  <PresentationFormat>Экран (4:3)</PresentationFormat>
  <Paragraphs>19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Поток</vt:lpstr>
      <vt:lpstr>Совет молодых семей района «СОКОЛЬНИКИ»</vt:lpstr>
      <vt:lpstr>Совет молодых семей района «СОКОЛЬНИКИ» *СМС* «Если не мы, то кто поможет нам сделать нашу жизнь интересной?»</vt:lpstr>
      <vt:lpstr>Совет молодых семей района «СОКОЛЬНИКИ» *СМС*</vt:lpstr>
      <vt:lpstr>Поздравление с Новым годом детей с ограниченными возможностями и детей находящихся под опекой</vt:lpstr>
      <vt:lpstr>Масленница</vt:lpstr>
      <vt:lpstr>Конкурс рисунков «Мир вокруг нас»</vt:lpstr>
      <vt:lpstr>Теплоходная прогулка</vt:lpstr>
      <vt:lpstr>Открытие игровой комнаты  «В помощь маме»</vt:lpstr>
      <vt:lpstr>Организована психологическая помощь семьям совместно с московской службой психологической помощи населения</vt:lpstr>
      <vt:lpstr>Турнир парных танцев по Хастл</vt:lpstr>
      <vt:lpstr>Организуем досуг</vt:lpstr>
      <vt:lpstr>Женский клуб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Совет молодых семей района СОКОЛЬНИКИ</dc:title>
  <dc:creator>Татьяна</dc:creator>
  <cp:lastModifiedBy>Алекс</cp:lastModifiedBy>
  <cp:revision>21</cp:revision>
  <dcterms:created xsi:type="dcterms:W3CDTF">2010-03-29T13:05:12Z</dcterms:created>
  <dcterms:modified xsi:type="dcterms:W3CDTF">2010-03-29T18:49:57Z</dcterms:modified>
</cp:coreProperties>
</file>